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30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308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36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916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0757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205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705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9801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6954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4578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557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015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0EF06-2119-40D0-A931-0AB666A76D72}" type="datetimeFigureOut">
              <a:rPr lang="it-IT" smtClean="0"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FDFB6-367A-40AC-B7F5-5A8989C884B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506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76256" y="2708920"/>
            <a:ext cx="2520280" cy="129614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it-IT" sz="1400" b="1" dirty="0" smtClean="0">
                <a:solidFill>
                  <a:srgbClr val="C00000"/>
                </a:solidFill>
              </a:rPr>
              <a:t>Tempio di Adriano, </a:t>
            </a:r>
          </a:p>
          <a:p>
            <a:pPr>
              <a:spcBef>
                <a:spcPts val="0"/>
              </a:spcBef>
            </a:pPr>
            <a:r>
              <a:rPr lang="it-IT" sz="1400" b="1" dirty="0" smtClean="0">
                <a:solidFill>
                  <a:srgbClr val="C00000"/>
                </a:solidFill>
              </a:rPr>
              <a:t>Piazza di Pietra </a:t>
            </a:r>
          </a:p>
          <a:p>
            <a:pPr>
              <a:spcBef>
                <a:spcPts val="0"/>
              </a:spcBef>
            </a:pPr>
            <a:r>
              <a:rPr lang="it-IT" sz="1400" b="1" dirty="0" smtClean="0">
                <a:solidFill>
                  <a:srgbClr val="C00000"/>
                </a:solidFill>
              </a:rPr>
              <a:t>Roma</a:t>
            </a:r>
          </a:p>
          <a:p>
            <a:endParaRPr lang="it-IT" sz="28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575"/>
            <a:ext cx="8532440" cy="2198289"/>
          </a:xfrm>
          <a:prstGeom prst="rect">
            <a:avLst/>
          </a:prstGeom>
        </p:spPr>
      </p:pic>
      <p:sp>
        <p:nvSpPr>
          <p:cNvPr id="10" name="Sottotitolo 2"/>
          <p:cNvSpPr txBox="1">
            <a:spLocks/>
          </p:cNvSpPr>
          <p:nvPr/>
        </p:nvSpPr>
        <p:spPr>
          <a:xfrm>
            <a:off x="0" y="4221088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it-IT" sz="1600" b="1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it-IT" sz="16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it-IT" sz="1600" b="1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it-IT" sz="1600" b="1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it-IT" sz="1600" b="1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it-IT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it-IT" sz="1050" dirty="0" smtClean="0">
                <a:solidFill>
                  <a:srgbClr val="C00000"/>
                </a:solidFill>
              </a:rPr>
              <a:t>Intervengono: </a:t>
            </a:r>
          </a:p>
          <a:p>
            <a:pPr>
              <a:spcBef>
                <a:spcPts val="0"/>
              </a:spcBef>
            </a:pPr>
            <a:r>
              <a:rPr lang="it-IT" sz="1050" dirty="0" smtClean="0">
                <a:solidFill>
                  <a:srgbClr val="C00000"/>
                </a:solidFill>
              </a:rPr>
              <a:t>il Professor Salvatore </a:t>
            </a:r>
            <a:r>
              <a:rPr lang="it-IT" sz="1050" dirty="0" err="1" smtClean="0">
                <a:solidFill>
                  <a:srgbClr val="C00000"/>
                </a:solidFill>
              </a:rPr>
              <a:t>Settis</a:t>
            </a:r>
            <a:r>
              <a:rPr lang="it-IT" sz="1050" dirty="0" smtClean="0">
                <a:solidFill>
                  <a:srgbClr val="C00000"/>
                </a:solidFill>
              </a:rPr>
              <a:t> e i Presidenti di Ance, Paolo </a:t>
            </a:r>
            <a:r>
              <a:rPr lang="it-IT" sz="1050" b="1" dirty="0" smtClean="0">
                <a:solidFill>
                  <a:srgbClr val="C00000"/>
                </a:solidFill>
              </a:rPr>
              <a:t>Buzzetti</a:t>
            </a:r>
            <a:r>
              <a:rPr lang="it-IT" sz="1050" dirty="0" smtClean="0">
                <a:solidFill>
                  <a:srgbClr val="C00000"/>
                </a:solidFill>
              </a:rPr>
              <a:t> – Architetti, Leopoldo </a:t>
            </a:r>
            <a:r>
              <a:rPr lang="it-IT" sz="1050" b="1" dirty="0" err="1" smtClean="0">
                <a:solidFill>
                  <a:srgbClr val="C00000"/>
                </a:solidFill>
              </a:rPr>
              <a:t>Freyrie</a:t>
            </a:r>
            <a:r>
              <a:rPr lang="it-IT" sz="1050" dirty="0">
                <a:solidFill>
                  <a:srgbClr val="C00000"/>
                </a:solidFill>
              </a:rPr>
              <a:t> </a:t>
            </a:r>
            <a:r>
              <a:rPr lang="it-IT" sz="1050" dirty="0" smtClean="0">
                <a:solidFill>
                  <a:srgbClr val="C00000"/>
                </a:solidFill>
              </a:rPr>
              <a:t>– Geologi, Gian Vito </a:t>
            </a:r>
            <a:r>
              <a:rPr lang="it-IT" sz="1050" b="1" dirty="0" smtClean="0">
                <a:solidFill>
                  <a:srgbClr val="C00000"/>
                </a:solidFill>
              </a:rPr>
              <a:t>Graziano</a:t>
            </a:r>
            <a:r>
              <a:rPr lang="it-IT" sz="1050" dirty="0" smtClean="0">
                <a:solidFill>
                  <a:srgbClr val="C00000"/>
                </a:solidFill>
              </a:rPr>
              <a:t>  e Legambiente, Vittorio </a:t>
            </a:r>
            <a:r>
              <a:rPr lang="it-IT" sz="1050" b="1" dirty="0" err="1" smtClean="0">
                <a:solidFill>
                  <a:srgbClr val="C00000"/>
                </a:solidFill>
              </a:rPr>
              <a:t>Cogliati</a:t>
            </a:r>
            <a:r>
              <a:rPr lang="it-IT" sz="1050" b="1" dirty="0" smtClean="0">
                <a:solidFill>
                  <a:srgbClr val="C00000"/>
                </a:solidFill>
              </a:rPr>
              <a:t> Dezza</a:t>
            </a:r>
            <a:endParaRPr lang="it-IT" sz="1050" dirty="0" smtClean="0">
              <a:solidFill>
                <a:srgbClr val="C00000"/>
              </a:solidFill>
            </a:endParaRPr>
          </a:p>
          <a:p>
            <a:pPr>
              <a:spcBef>
                <a:spcPts val="0"/>
              </a:spcBef>
            </a:pPr>
            <a:endParaRPr lang="it-IT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it-IT" sz="1400" dirty="0" smtClean="0"/>
          </a:p>
          <a:p>
            <a:pPr>
              <a:spcBef>
                <a:spcPts val="0"/>
              </a:spcBef>
            </a:pPr>
            <a:endParaRPr lang="it-IT" sz="1200" dirty="0" smtClean="0"/>
          </a:p>
          <a:p>
            <a:pPr>
              <a:spcBef>
                <a:spcPts val="0"/>
              </a:spcBef>
            </a:pPr>
            <a:endParaRPr lang="it-IT" sz="1400" dirty="0" smtClean="0"/>
          </a:p>
          <a:p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6095683"/>
            <a:ext cx="9180512" cy="78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ottotitolo 2"/>
          <p:cNvSpPr txBox="1">
            <a:spLocks/>
          </p:cNvSpPr>
          <p:nvPr/>
        </p:nvSpPr>
        <p:spPr>
          <a:xfrm>
            <a:off x="1115616" y="4509120"/>
            <a:ext cx="6984776" cy="10801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it-IT" sz="1900" b="1" i="1" dirty="0" smtClean="0">
                <a:solidFill>
                  <a:schemeClr val="bg1"/>
                </a:solidFill>
              </a:rPr>
              <a:t>Ne discutono con </a:t>
            </a:r>
          </a:p>
          <a:p>
            <a:pPr>
              <a:spcBef>
                <a:spcPts val="0"/>
              </a:spcBef>
            </a:pPr>
            <a:r>
              <a:rPr lang="it-IT" sz="1900" i="1" dirty="0" smtClean="0">
                <a:solidFill>
                  <a:schemeClr val="bg1"/>
                </a:solidFill>
              </a:rPr>
              <a:t>Sergio </a:t>
            </a:r>
            <a:r>
              <a:rPr lang="it-IT" sz="1900" b="1" i="1" dirty="0" smtClean="0">
                <a:solidFill>
                  <a:schemeClr val="bg1"/>
                </a:solidFill>
              </a:rPr>
              <a:t>Rizzo,</a:t>
            </a:r>
            <a:r>
              <a:rPr lang="it-IT" sz="1900" i="1" dirty="0" smtClean="0">
                <a:solidFill>
                  <a:schemeClr val="bg1"/>
                </a:solidFill>
              </a:rPr>
              <a:t> editorialista del Corriere della sera:</a:t>
            </a:r>
          </a:p>
          <a:p>
            <a:pPr>
              <a:spcBef>
                <a:spcPts val="0"/>
              </a:spcBef>
            </a:pPr>
            <a:r>
              <a:rPr lang="it-IT" sz="1900" i="1" dirty="0" smtClean="0">
                <a:solidFill>
                  <a:schemeClr val="bg1"/>
                </a:solidFill>
              </a:rPr>
              <a:t>Il </a:t>
            </a:r>
            <a:r>
              <a:rPr lang="it-IT" sz="1900" i="1" dirty="0">
                <a:solidFill>
                  <a:schemeClr val="bg1"/>
                </a:solidFill>
              </a:rPr>
              <a:t>V</a:t>
            </a:r>
            <a:r>
              <a:rPr lang="it-IT" sz="1900" i="1" dirty="0" smtClean="0">
                <a:solidFill>
                  <a:schemeClr val="bg1"/>
                </a:solidFill>
              </a:rPr>
              <a:t>ice Presidente Anci, Alessandro </a:t>
            </a:r>
            <a:r>
              <a:rPr lang="it-IT" sz="1900" b="1" i="1" dirty="0" smtClean="0">
                <a:solidFill>
                  <a:schemeClr val="bg1"/>
                </a:solidFill>
              </a:rPr>
              <a:t>Cattaneo</a:t>
            </a:r>
            <a:r>
              <a:rPr lang="it-IT" sz="1900" i="1" dirty="0" smtClean="0">
                <a:solidFill>
                  <a:schemeClr val="bg1"/>
                </a:solidFill>
              </a:rPr>
              <a:t>,</a:t>
            </a:r>
          </a:p>
          <a:p>
            <a:pPr>
              <a:spcBef>
                <a:spcPts val="0"/>
              </a:spcBef>
            </a:pPr>
            <a:r>
              <a:rPr lang="it-IT" sz="1600" i="1" dirty="0" smtClean="0">
                <a:solidFill>
                  <a:schemeClr val="bg1"/>
                </a:solidFill>
              </a:rPr>
              <a:t> </a:t>
            </a:r>
            <a:r>
              <a:rPr lang="it-IT" sz="1900" i="1" dirty="0" smtClean="0">
                <a:solidFill>
                  <a:schemeClr val="bg1"/>
                </a:solidFill>
              </a:rPr>
              <a:t>il Ministro dell’Ambiente, </a:t>
            </a:r>
            <a:r>
              <a:rPr lang="it-IT" sz="1900" i="1" dirty="0">
                <a:solidFill>
                  <a:schemeClr val="bg1"/>
                </a:solidFill>
              </a:rPr>
              <a:t>Andrea </a:t>
            </a:r>
            <a:r>
              <a:rPr lang="it-IT" sz="1900" b="1" i="1" dirty="0" smtClean="0">
                <a:solidFill>
                  <a:schemeClr val="bg1"/>
                </a:solidFill>
              </a:rPr>
              <a:t>Orlando </a:t>
            </a:r>
          </a:p>
          <a:p>
            <a:pPr>
              <a:spcBef>
                <a:spcPts val="0"/>
              </a:spcBef>
            </a:pPr>
            <a:endParaRPr lang="it-IT" sz="1900" b="1" i="1" dirty="0" smtClean="0">
              <a:solidFill>
                <a:schemeClr val="bg1"/>
              </a:solidFill>
            </a:endParaRPr>
          </a:p>
          <a:p>
            <a:pPr>
              <a:spcBef>
                <a:spcPts val="0"/>
              </a:spcBef>
            </a:pPr>
            <a:endParaRPr lang="it-IT" sz="1900" b="1" i="1" dirty="0" smtClean="0">
              <a:solidFill>
                <a:schemeClr val="bg1"/>
              </a:solidFill>
            </a:endParaRPr>
          </a:p>
          <a:p>
            <a:endParaRPr lang="it-IT" sz="2800" dirty="0"/>
          </a:p>
        </p:txBody>
      </p:sp>
      <p:sp>
        <p:nvSpPr>
          <p:cNvPr id="8" name="Sottotitolo 2"/>
          <p:cNvSpPr txBox="1">
            <a:spLocks/>
          </p:cNvSpPr>
          <p:nvPr/>
        </p:nvSpPr>
        <p:spPr>
          <a:xfrm>
            <a:off x="-36512" y="2708920"/>
            <a:ext cx="2520280" cy="129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it-IT" sz="1400" b="1" dirty="0" smtClean="0">
                <a:solidFill>
                  <a:srgbClr val="C00000"/>
                </a:solidFill>
              </a:rPr>
              <a:t>Giovedì 6 febbraio </a:t>
            </a:r>
          </a:p>
          <a:p>
            <a:pPr>
              <a:spcBef>
                <a:spcPts val="0"/>
              </a:spcBef>
            </a:pPr>
            <a:r>
              <a:rPr lang="it-IT" sz="1400" b="1" dirty="0" smtClean="0">
                <a:solidFill>
                  <a:srgbClr val="C00000"/>
                </a:solidFill>
              </a:rPr>
              <a:t> ore 11:00</a:t>
            </a:r>
          </a:p>
          <a:p>
            <a:endParaRPr lang="it-IT" sz="2800" dirty="0"/>
          </a:p>
        </p:txBody>
      </p:sp>
      <p:sp>
        <p:nvSpPr>
          <p:cNvPr id="13" name="Titolo 1"/>
          <p:cNvSpPr>
            <a:spLocks noGrp="1"/>
          </p:cNvSpPr>
          <p:nvPr>
            <p:ph type="ctrTitle"/>
          </p:nvPr>
        </p:nvSpPr>
        <p:spPr>
          <a:xfrm>
            <a:off x="755576" y="289507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sz="4000" b="1" dirty="0" smtClean="0"/>
              <a:t>Salviamo il territorio </a:t>
            </a: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sz="2000" dirty="0" smtClean="0"/>
              <a:t>Ance, Architetti, Geologi e Legambiente </a:t>
            </a:r>
            <a:br>
              <a:rPr lang="it-IT" sz="2000" dirty="0" smtClean="0"/>
            </a:br>
            <a:r>
              <a:rPr lang="it-IT" sz="2000" dirty="0" smtClean="0"/>
              <a:t>presentano</a:t>
            </a:r>
            <a:br>
              <a:rPr lang="it-IT" sz="2000" dirty="0" smtClean="0"/>
            </a:br>
            <a:r>
              <a:rPr lang="it-IT" sz="2700" b="1" dirty="0" smtClean="0"/>
              <a:t>la più grande inchiesta multimediale </a:t>
            </a:r>
            <a:br>
              <a:rPr lang="it-IT" sz="2700" b="1" dirty="0" smtClean="0"/>
            </a:br>
            <a:r>
              <a:rPr lang="it-IT" sz="2700" b="1" dirty="0" smtClean="0"/>
              <a:t>sul dissesto idrogeologico </a:t>
            </a:r>
            <a:br>
              <a:rPr lang="it-IT" sz="2700" b="1" dirty="0" smtClean="0"/>
            </a:br>
            <a:r>
              <a:rPr lang="it-IT" sz="1600" dirty="0" smtClean="0"/>
              <a:t>by </a:t>
            </a:r>
            <a:r>
              <a:rPr lang="it-IT" sz="1600" dirty="0" err="1"/>
              <a:t>Next</a:t>
            </a:r>
            <a:r>
              <a:rPr lang="it-IT" sz="1600" dirty="0"/>
              <a:t> New Media </a:t>
            </a:r>
            <a:r>
              <a:rPr lang="it-IT" sz="2700" b="1" dirty="0" smtClean="0"/>
              <a:t/>
            </a:r>
            <a:br>
              <a:rPr lang="it-IT" sz="2700" b="1" dirty="0" smtClean="0"/>
            </a:br>
            <a:r>
              <a:rPr lang="it-IT" sz="1600" b="1" dirty="0" smtClean="0"/>
              <a:t>e in più tutti i nuovi dati della ricerca Ance-</a:t>
            </a:r>
            <a:r>
              <a:rPr lang="it-IT" sz="1600" b="1" dirty="0" err="1" smtClean="0"/>
              <a:t>Cresme</a:t>
            </a:r>
            <a:r>
              <a:rPr lang="it-IT" sz="1600" b="1" dirty="0" smtClean="0"/>
              <a:t> con la mappa del rischio delle Regioni</a:t>
            </a:r>
            <a:r>
              <a:rPr lang="it-IT" sz="2700" b="1" dirty="0" smtClean="0"/>
              <a:t/>
            </a:r>
            <a:br>
              <a:rPr lang="it-IT" sz="2700" b="1" dirty="0" smtClean="0"/>
            </a:br>
            <a:r>
              <a:rPr lang="it-IT" sz="2700" b="1" dirty="0" smtClean="0"/>
              <a:t/>
            </a:r>
            <a:br>
              <a:rPr lang="it-IT" sz="2700" b="1" dirty="0" smtClean="0"/>
            </a:br>
            <a:r>
              <a:rPr lang="it-IT" sz="2700" b="1" dirty="0" smtClean="0"/>
              <a:t> </a:t>
            </a:r>
            <a:endParaRPr lang="it-IT" sz="40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6045352"/>
            <a:ext cx="1331640" cy="80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4176464" cy="359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32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75</Words>
  <Application>Microsoft Office PowerPoint</Application>
  <PresentationFormat>Presentazione su schermo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Salviamo il territorio  Ance, Architetti, Geologi e Legambiente  presentano la più grande inchiesta multimediale  sul dissesto idrogeologico  by Next New Media  e in più tutti i nuovi dati della ricerca Ance-Cresme con la mappa del rischio delle Regioni  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Codispoti Daniela</dc:creator>
  <cp:lastModifiedBy>Codispoti Daniela</cp:lastModifiedBy>
  <cp:revision>44</cp:revision>
  <cp:lastPrinted>2014-01-22T15:05:11Z</cp:lastPrinted>
  <dcterms:created xsi:type="dcterms:W3CDTF">2014-01-16T11:38:26Z</dcterms:created>
  <dcterms:modified xsi:type="dcterms:W3CDTF">2014-03-26T17:47:43Z</dcterms:modified>
</cp:coreProperties>
</file>